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Lst>
  <p:sldSz cy="5143500" cx="9144000"/>
  <p:notesSz cx="6858000" cy="9144000"/>
  <p:embeddedFontLst>
    <p:embeddedFont>
      <p:font typeface="Halant"/>
      <p:bold r:id="rId14"/>
    </p:embeddedFont>
    <p:embeddedFont>
      <p:font typeface="Inter"/>
      <p:regular r:id="rId15"/>
      <p:bold r:id="rId16"/>
      <p:italic r:id="rId17"/>
      <p:boldItalic r:id="rId18"/>
    </p:embeddedFont>
    <p:embeddedFont>
      <p:font typeface="Work Sans"/>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WorkSans-bold.fntdata"/><Relationship Id="rId11" Type="http://schemas.openxmlformats.org/officeDocument/2006/relationships/slide" Target="slides/slide6.xml"/><Relationship Id="rId22" Type="http://schemas.openxmlformats.org/officeDocument/2006/relationships/font" Target="fonts/WorkSans-boldItalic.fntdata"/><Relationship Id="rId10" Type="http://schemas.openxmlformats.org/officeDocument/2006/relationships/slide" Target="slides/slide5.xml"/><Relationship Id="rId21" Type="http://schemas.openxmlformats.org/officeDocument/2006/relationships/font" Target="fonts/WorkSans-italic.fntdata"/><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5" Type="http://schemas.openxmlformats.org/officeDocument/2006/relationships/notesMaster" Target="notesMasters/notesMaster1.xml"/><Relationship Id="rId19" Type="http://schemas.openxmlformats.org/officeDocument/2006/relationships/font" Target="fonts/WorkSans-regular.fntdata"/><Relationship Id="rId6" Type="http://schemas.openxmlformats.org/officeDocument/2006/relationships/slide" Target="slides/slide1.xml"/><Relationship Id="rId18" Type="http://schemas.openxmlformats.org/officeDocument/2006/relationships/font" Target="fonts/Inter-boldItalic.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a4c8e3b82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g2a4c8e3b82f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2b28340b15_0_1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g32b28340b15_0_10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35960883fc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3" name="Google Shape;93;g35960883fc9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358e0e15b77_0_1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g358e0e15b77_0_14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358e0e15b77_0_2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g358e0e15b77_0_24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35960883fc9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9" name="Google Shape;159;g35960883fc9_0_6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35960883fc9_0_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1" name="Google Shape;181;g35960883fc9_0_8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g358e0e15b7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1" name="Google Shape;201;g358e0e15b77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7.pn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12.png"/><Relationship Id="rId5" Type="http://schemas.openxmlformats.org/officeDocument/2006/relationships/image" Target="../media/image1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 Id="rId3"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 Id="rId3" Type="http://schemas.openxmlformats.org/officeDocument/2006/relationships/image" Target="../media/image8.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grpSp>
        <p:nvGrpSpPr>
          <p:cNvPr id="54" name="Google Shape;54;p13"/>
          <p:cNvGrpSpPr/>
          <p:nvPr/>
        </p:nvGrpSpPr>
        <p:grpSpPr>
          <a:xfrm>
            <a:off x="-15535" y="-90413"/>
            <a:ext cx="2119669" cy="5233992"/>
            <a:chOff x="0" y="-241102"/>
            <a:chExt cx="5652450" cy="13957313"/>
          </a:xfrm>
        </p:grpSpPr>
        <p:grpSp>
          <p:nvGrpSpPr>
            <p:cNvPr id="55" name="Google Shape;55;p13"/>
            <p:cNvGrpSpPr/>
            <p:nvPr/>
          </p:nvGrpSpPr>
          <p:grpSpPr>
            <a:xfrm>
              <a:off x="2826056" y="-241102"/>
              <a:ext cx="2826394" cy="13957313"/>
              <a:chOff x="0" y="-47625"/>
              <a:chExt cx="558300" cy="2757000"/>
            </a:xfrm>
          </p:grpSpPr>
          <p:sp>
            <p:nvSpPr>
              <p:cNvPr id="56" name="Google Shape;56;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57" name="Google Shape;57;p13"/>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nvGrpSpPr>
            <p:cNvPr id="58" name="Google Shape;58;p13"/>
            <p:cNvGrpSpPr/>
            <p:nvPr/>
          </p:nvGrpSpPr>
          <p:grpSpPr>
            <a:xfrm>
              <a:off x="1413028" y="-241102"/>
              <a:ext cx="2826394" cy="13957313"/>
              <a:chOff x="0" y="-47625"/>
              <a:chExt cx="558300" cy="2757000"/>
            </a:xfrm>
          </p:grpSpPr>
          <p:sp>
            <p:nvSpPr>
              <p:cNvPr id="59" name="Google Shape;59;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60" name="Google Shape;60;p13"/>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nvGrpSpPr>
            <p:cNvPr id="61" name="Google Shape;61;p13"/>
            <p:cNvGrpSpPr/>
            <p:nvPr/>
          </p:nvGrpSpPr>
          <p:grpSpPr>
            <a:xfrm>
              <a:off x="0" y="-241102"/>
              <a:ext cx="2826394" cy="13957313"/>
              <a:chOff x="0" y="-47625"/>
              <a:chExt cx="558300" cy="2757000"/>
            </a:xfrm>
          </p:grpSpPr>
          <p:sp>
            <p:nvSpPr>
              <p:cNvPr id="62" name="Google Shape;62;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63" name="Google Shape;63;p13"/>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sp>
        <p:nvSpPr>
          <p:cNvPr id="64" name="Google Shape;64;p13"/>
          <p:cNvSpPr/>
          <p:nvPr/>
        </p:nvSpPr>
        <p:spPr>
          <a:xfrm>
            <a:off x="6323449" y="-105096"/>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65" name="Google Shape;65;p13"/>
          <p:cNvSpPr txBox="1"/>
          <p:nvPr/>
        </p:nvSpPr>
        <p:spPr>
          <a:xfrm>
            <a:off x="2411126" y="3151829"/>
            <a:ext cx="6312600" cy="3849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lang="en" sz="2500">
                <a:solidFill>
                  <a:srgbClr val="231F20"/>
                </a:solidFill>
                <a:latin typeface="Inter"/>
                <a:ea typeface="Inter"/>
                <a:cs typeface="Inter"/>
                <a:sym typeface="Inter"/>
              </a:rPr>
              <a:t>Unit 2: Origins of Humanity</a:t>
            </a:r>
            <a:endParaRPr sz="300"/>
          </a:p>
        </p:txBody>
      </p:sp>
      <p:sp>
        <p:nvSpPr>
          <p:cNvPr id="66" name="Google Shape;66;p13"/>
          <p:cNvSpPr/>
          <p:nvPr/>
        </p:nvSpPr>
        <p:spPr>
          <a:xfrm>
            <a:off x="5559048" y="462915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67" name="Google Shape;67;p13"/>
          <p:cNvSpPr txBox="1"/>
          <p:nvPr/>
        </p:nvSpPr>
        <p:spPr>
          <a:xfrm rot="-5400000">
            <a:off x="-1411564" y="2464077"/>
            <a:ext cx="3441000" cy="2154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68" name="Google Shape;68;p13"/>
          <p:cNvCxnSpPr/>
          <p:nvPr/>
        </p:nvCxnSpPr>
        <p:spPr>
          <a:xfrm flipH="1" rot="10800000">
            <a:off x="326967" y="-1334"/>
            <a:ext cx="1800" cy="1447800"/>
          </a:xfrm>
          <a:prstGeom prst="straightConnector1">
            <a:avLst/>
          </a:prstGeom>
          <a:noFill/>
          <a:ln cap="flat" cmpd="sng" w="114300">
            <a:solidFill>
              <a:srgbClr val="000000"/>
            </a:solidFill>
            <a:prstDash val="solid"/>
            <a:round/>
            <a:headEnd len="sm" w="sm" type="none"/>
            <a:tailEnd len="sm" w="sm" type="none"/>
          </a:ln>
        </p:spPr>
      </p:cxnSp>
      <p:cxnSp>
        <p:nvCxnSpPr>
          <p:cNvPr id="69" name="Google Shape;69;p13"/>
          <p:cNvCxnSpPr/>
          <p:nvPr/>
        </p:nvCxnSpPr>
        <p:spPr>
          <a:xfrm rot="10800000">
            <a:off x="321947" y="3644649"/>
            <a:ext cx="2700" cy="1498800"/>
          </a:xfrm>
          <a:prstGeom prst="straightConnector1">
            <a:avLst/>
          </a:prstGeom>
          <a:noFill/>
          <a:ln cap="flat" cmpd="sng" w="114300">
            <a:solidFill>
              <a:srgbClr val="000000"/>
            </a:solidFill>
            <a:prstDash val="solid"/>
            <a:round/>
            <a:headEnd len="sm" w="sm" type="none"/>
            <a:tailEnd len="sm" w="sm" type="none"/>
          </a:ln>
        </p:spPr>
      </p:cxnSp>
      <p:sp>
        <p:nvSpPr>
          <p:cNvPr id="70" name="Google Shape;70;p13"/>
          <p:cNvSpPr txBox="1"/>
          <p:nvPr/>
        </p:nvSpPr>
        <p:spPr>
          <a:xfrm>
            <a:off x="2411125" y="1133788"/>
            <a:ext cx="6619800" cy="20319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6600">
                <a:solidFill>
                  <a:srgbClr val="231F20"/>
                </a:solidFill>
                <a:latin typeface="Halant"/>
                <a:ea typeface="Halant"/>
                <a:cs typeface="Halant"/>
                <a:sym typeface="Halant"/>
              </a:rPr>
              <a:t>PALEOLITHIC ART</a:t>
            </a:r>
            <a:endParaRPr sz="5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4"/>
          <p:cNvSpPr txBox="1"/>
          <p:nvPr/>
        </p:nvSpPr>
        <p:spPr>
          <a:xfrm>
            <a:off x="895670" y="1981390"/>
            <a:ext cx="7352700" cy="7695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Clr>
                <a:srgbClr val="000000"/>
              </a:buClr>
              <a:buSzPts val="600"/>
              <a:buFont typeface="Arial"/>
              <a:buNone/>
            </a:pPr>
            <a:r>
              <a:rPr i="1" lang="en" sz="2500">
                <a:solidFill>
                  <a:schemeClr val="dk1"/>
                </a:solidFill>
                <a:latin typeface="Inter"/>
                <a:ea typeface="Inter"/>
                <a:cs typeface="Inter"/>
                <a:sym typeface="Inter"/>
              </a:rPr>
              <a:t>How can Paleolithic art help us better understand the lives of early humans?</a:t>
            </a:r>
            <a:endParaRPr i="1" sz="2500">
              <a:solidFill>
                <a:schemeClr val="dk1"/>
              </a:solidFill>
              <a:latin typeface="Inter"/>
              <a:ea typeface="Inter"/>
              <a:cs typeface="Inter"/>
              <a:sym typeface="Inter"/>
            </a:endParaRPr>
          </a:p>
        </p:txBody>
      </p:sp>
      <p:sp>
        <p:nvSpPr>
          <p:cNvPr id="76" name="Google Shape;76;p14"/>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77" name="Google Shape;77;p14"/>
          <p:cNvGrpSpPr/>
          <p:nvPr/>
        </p:nvGrpSpPr>
        <p:grpSpPr>
          <a:xfrm>
            <a:off x="-127008" y="4615004"/>
            <a:ext cx="9398022" cy="468724"/>
            <a:chOff x="204" y="0"/>
            <a:chExt cx="25061391" cy="1249931"/>
          </a:xfrm>
        </p:grpSpPr>
        <p:grpSp>
          <p:nvGrpSpPr>
            <p:cNvPr id="78" name="Google Shape;78;p14"/>
            <p:cNvGrpSpPr/>
            <p:nvPr/>
          </p:nvGrpSpPr>
          <p:grpSpPr>
            <a:xfrm rot="5400000">
              <a:off x="12002369" y="-11663474"/>
              <a:ext cx="1249931" cy="24576878"/>
              <a:chOff x="0" y="-38100"/>
              <a:chExt cx="246900" cy="4854692"/>
            </a:xfrm>
          </p:grpSpPr>
          <p:sp>
            <p:nvSpPr>
              <p:cNvPr id="79" name="Google Shape;79;p14"/>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80" name="Google Shape;80;p14"/>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81" name="Google Shape;81;p14"/>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82" name="Google Shape;82;p14"/>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83" name="Google Shape;83;p14"/>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84" name="Google Shape;84;p14"/>
          <p:cNvSpPr txBox="1"/>
          <p:nvPr/>
        </p:nvSpPr>
        <p:spPr>
          <a:xfrm>
            <a:off x="1276990" y="9715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SUPPORTING QUESTION</a:t>
            </a:r>
            <a:endParaRPr sz="700"/>
          </a:p>
        </p:txBody>
      </p:sp>
      <p:grpSp>
        <p:nvGrpSpPr>
          <p:cNvPr id="85" name="Google Shape;85;p14"/>
          <p:cNvGrpSpPr/>
          <p:nvPr/>
        </p:nvGrpSpPr>
        <p:grpSpPr>
          <a:xfrm>
            <a:off x="7929578" y="-49020"/>
            <a:ext cx="781313" cy="885635"/>
            <a:chOff x="0" y="-130721"/>
            <a:chExt cx="2083500" cy="2361695"/>
          </a:xfrm>
        </p:grpSpPr>
        <p:grpSp>
          <p:nvGrpSpPr>
            <p:cNvPr id="86" name="Google Shape;86;p14"/>
            <p:cNvGrpSpPr/>
            <p:nvPr/>
          </p:nvGrpSpPr>
          <p:grpSpPr>
            <a:xfrm>
              <a:off x="75599" y="-130721"/>
              <a:ext cx="1932614" cy="2361695"/>
              <a:chOff x="0" y="-47625"/>
              <a:chExt cx="704100" cy="860425"/>
            </a:xfrm>
          </p:grpSpPr>
          <p:sp>
            <p:nvSpPr>
              <p:cNvPr id="87" name="Google Shape;87;p14"/>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88" name="Google Shape;88;p14"/>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89" name="Google Shape;89;p14"/>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1</a:t>
              </a:r>
              <a:endParaRPr sz="700">
                <a:solidFill>
                  <a:schemeClr val="lt1"/>
                </a:solidFill>
              </a:endParaRPr>
            </a:p>
          </p:txBody>
        </p:sp>
      </p:grpSp>
      <p:sp>
        <p:nvSpPr>
          <p:cNvPr id="90" name="Google Shape;90;p14"/>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15"/>
          <p:cNvSpPr txBox="1"/>
          <p:nvPr/>
        </p:nvSpPr>
        <p:spPr>
          <a:xfrm>
            <a:off x="2249775" y="1715263"/>
            <a:ext cx="6374400" cy="22626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Clr>
                <a:schemeClr val="dk1"/>
              </a:buClr>
              <a:buSzPts val="1100"/>
              <a:buFont typeface="Arial"/>
              <a:buNone/>
            </a:pPr>
            <a:r>
              <a:rPr b="1" lang="en" sz="2100">
                <a:solidFill>
                  <a:schemeClr val="dk1"/>
                </a:solidFill>
                <a:latin typeface="Inter"/>
                <a:ea typeface="Inter"/>
                <a:cs typeface="Inter"/>
                <a:sym typeface="Inter"/>
              </a:rPr>
              <a:t>Evaluating Evidence </a:t>
            </a:r>
            <a:endParaRPr b="1" sz="2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2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2100">
                <a:solidFill>
                  <a:schemeClr val="dk1"/>
                </a:solidFill>
                <a:latin typeface="Inter"/>
                <a:ea typeface="Inter"/>
                <a:cs typeface="Inter"/>
                <a:sym typeface="Inter"/>
              </a:rPr>
              <a:t>Thinking historically means identifying the evidence related to a claim, assessing its validity, and corroborating it by comparing multiple sources' interpretations of events, developments, or processes.</a:t>
            </a:r>
            <a:endParaRPr b="1" sz="2100">
              <a:solidFill>
                <a:schemeClr val="dk1"/>
              </a:solidFill>
              <a:latin typeface="Inter"/>
              <a:ea typeface="Inter"/>
              <a:cs typeface="Inter"/>
              <a:sym typeface="Inter"/>
            </a:endParaRPr>
          </a:p>
        </p:txBody>
      </p:sp>
      <p:sp>
        <p:nvSpPr>
          <p:cNvPr id="96" name="Google Shape;96;p15"/>
          <p:cNvSpPr/>
          <p:nvPr/>
        </p:nvSpPr>
        <p:spPr>
          <a:xfrm>
            <a:off x="7420371" y="3904612"/>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97" name="Google Shape;97;p15"/>
          <p:cNvGrpSpPr/>
          <p:nvPr/>
        </p:nvGrpSpPr>
        <p:grpSpPr>
          <a:xfrm>
            <a:off x="-127008" y="4615004"/>
            <a:ext cx="9398022" cy="468724"/>
            <a:chOff x="204" y="0"/>
            <a:chExt cx="25061391" cy="1249931"/>
          </a:xfrm>
        </p:grpSpPr>
        <p:grpSp>
          <p:nvGrpSpPr>
            <p:cNvPr id="98" name="Google Shape;98;p15"/>
            <p:cNvGrpSpPr/>
            <p:nvPr/>
          </p:nvGrpSpPr>
          <p:grpSpPr>
            <a:xfrm rot="5400000">
              <a:off x="12002369" y="-11663474"/>
              <a:ext cx="1249931" cy="24576878"/>
              <a:chOff x="0" y="-38100"/>
              <a:chExt cx="246900" cy="4854692"/>
            </a:xfrm>
          </p:grpSpPr>
          <p:sp>
            <p:nvSpPr>
              <p:cNvPr id="99" name="Google Shape;99;p15"/>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00" name="Google Shape;100;p15"/>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01" name="Google Shape;101;p15"/>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102" name="Google Shape;102;p15"/>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03" name="Google Shape;103;p15"/>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04" name="Google Shape;104;p15"/>
          <p:cNvSpPr txBox="1"/>
          <p:nvPr/>
        </p:nvSpPr>
        <p:spPr>
          <a:xfrm>
            <a:off x="362324" y="836613"/>
            <a:ext cx="8419500" cy="600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900">
                <a:solidFill>
                  <a:srgbClr val="231F20"/>
                </a:solidFill>
                <a:latin typeface="Halant"/>
                <a:ea typeface="Halant"/>
                <a:cs typeface="Halant"/>
                <a:sym typeface="Halant"/>
              </a:rPr>
              <a:t>HISTORICAL THINKING SKILL</a:t>
            </a:r>
            <a:endParaRPr sz="400"/>
          </a:p>
        </p:txBody>
      </p:sp>
      <p:grpSp>
        <p:nvGrpSpPr>
          <p:cNvPr id="105" name="Google Shape;105;p15"/>
          <p:cNvGrpSpPr/>
          <p:nvPr/>
        </p:nvGrpSpPr>
        <p:grpSpPr>
          <a:xfrm>
            <a:off x="7929578" y="-49020"/>
            <a:ext cx="781313" cy="885635"/>
            <a:chOff x="0" y="-130721"/>
            <a:chExt cx="2083500" cy="2361695"/>
          </a:xfrm>
        </p:grpSpPr>
        <p:grpSp>
          <p:nvGrpSpPr>
            <p:cNvPr id="106" name="Google Shape;106;p15"/>
            <p:cNvGrpSpPr/>
            <p:nvPr/>
          </p:nvGrpSpPr>
          <p:grpSpPr>
            <a:xfrm>
              <a:off x="75599" y="-130721"/>
              <a:ext cx="1932614" cy="2361695"/>
              <a:chOff x="0" y="-47625"/>
              <a:chExt cx="704100" cy="860425"/>
            </a:xfrm>
          </p:grpSpPr>
          <p:sp>
            <p:nvSpPr>
              <p:cNvPr id="107" name="Google Shape;107;p15"/>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08" name="Google Shape;108;p15"/>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09" name="Google Shape;109;p15"/>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1</a:t>
              </a:r>
              <a:endParaRPr sz="700">
                <a:solidFill>
                  <a:schemeClr val="lt1"/>
                </a:solidFill>
              </a:endParaRPr>
            </a:p>
          </p:txBody>
        </p:sp>
      </p:grpSp>
      <p:sp>
        <p:nvSpPr>
          <p:cNvPr id="110" name="Google Shape;110;p15"/>
          <p:cNvSpPr/>
          <p:nvPr/>
        </p:nvSpPr>
        <p:spPr>
          <a:xfrm>
            <a:off x="-1313786" y="-40228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pic>
        <p:nvPicPr>
          <p:cNvPr id="111" name="Google Shape;111;p15"/>
          <p:cNvPicPr preferRelativeResize="0"/>
          <p:nvPr/>
        </p:nvPicPr>
        <p:blipFill>
          <a:blip r:embed="rId4">
            <a:alphaModFix/>
          </a:blip>
          <a:stretch>
            <a:fillRect/>
          </a:stretch>
        </p:blipFill>
        <p:spPr>
          <a:xfrm>
            <a:off x="362325" y="1908901"/>
            <a:ext cx="1687775" cy="16877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16"/>
          <p:cNvSpPr/>
          <p:nvPr/>
        </p:nvSpPr>
        <p:spPr>
          <a:xfrm>
            <a:off x="7346134" y="3844839"/>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117" name="Google Shape;117;p16"/>
          <p:cNvGrpSpPr/>
          <p:nvPr/>
        </p:nvGrpSpPr>
        <p:grpSpPr>
          <a:xfrm>
            <a:off x="7929578" y="-49020"/>
            <a:ext cx="781313" cy="885635"/>
            <a:chOff x="0" y="-130721"/>
            <a:chExt cx="2083500" cy="2361695"/>
          </a:xfrm>
        </p:grpSpPr>
        <p:grpSp>
          <p:nvGrpSpPr>
            <p:cNvPr id="118" name="Google Shape;118;p16"/>
            <p:cNvGrpSpPr/>
            <p:nvPr/>
          </p:nvGrpSpPr>
          <p:grpSpPr>
            <a:xfrm>
              <a:off x="75599" y="-130721"/>
              <a:ext cx="1932614" cy="2361695"/>
              <a:chOff x="0" y="-47625"/>
              <a:chExt cx="704100" cy="860425"/>
            </a:xfrm>
          </p:grpSpPr>
          <p:sp>
            <p:nvSpPr>
              <p:cNvPr id="119" name="Google Shape;119;p16"/>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E95C3D"/>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20" name="Google Shape;120;p16"/>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rgbClr val="000000"/>
                  </a:solidFill>
                  <a:latin typeface="Calibri"/>
                  <a:ea typeface="Calibri"/>
                  <a:cs typeface="Calibri"/>
                  <a:sym typeface="Calibri"/>
                </a:endParaRPr>
              </a:p>
            </p:txBody>
          </p:sp>
        </p:grpSp>
        <p:sp>
          <p:nvSpPr>
            <p:cNvPr id="121" name="Google Shape;121;p16"/>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rgbClr val="231F20"/>
                  </a:solidFill>
                  <a:latin typeface="Halant"/>
                  <a:ea typeface="Halant"/>
                  <a:cs typeface="Halant"/>
                  <a:sym typeface="Halant"/>
                </a:rPr>
                <a:t>5</a:t>
              </a:r>
              <a:endParaRPr sz="700"/>
            </a:p>
          </p:txBody>
        </p:sp>
      </p:grpSp>
      <p:grpSp>
        <p:nvGrpSpPr>
          <p:cNvPr id="122" name="Google Shape;122;p16"/>
          <p:cNvGrpSpPr/>
          <p:nvPr/>
        </p:nvGrpSpPr>
        <p:grpSpPr>
          <a:xfrm>
            <a:off x="-127008" y="4615004"/>
            <a:ext cx="9398022" cy="468724"/>
            <a:chOff x="204" y="0"/>
            <a:chExt cx="25061391" cy="1249931"/>
          </a:xfrm>
        </p:grpSpPr>
        <p:grpSp>
          <p:nvGrpSpPr>
            <p:cNvPr id="123" name="Google Shape;123;p16"/>
            <p:cNvGrpSpPr/>
            <p:nvPr/>
          </p:nvGrpSpPr>
          <p:grpSpPr>
            <a:xfrm rot="5400000">
              <a:off x="12002369" y="-11663474"/>
              <a:ext cx="1249931" cy="24576878"/>
              <a:chOff x="0" y="-38100"/>
              <a:chExt cx="246900" cy="4854692"/>
            </a:xfrm>
          </p:grpSpPr>
          <p:sp>
            <p:nvSpPr>
              <p:cNvPr id="124" name="Google Shape;124;p16"/>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25" name="Google Shape;125;p16"/>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26" name="Google Shape;126;p16"/>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a:solidFill>
                    <a:srgbClr val="231F20"/>
                  </a:solidFill>
                  <a:latin typeface="Halant"/>
                  <a:ea typeface="Halant"/>
                  <a:cs typeface="Halant"/>
                  <a:sym typeface="Halant"/>
                </a:rPr>
                <a:t>5</a:t>
              </a:r>
              <a:endParaRPr sz="700"/>
            </a:p>
          </p:txBody>
        </p:sp>
        <p:cxnSp>
          <p:nvCxnSpPr>
            <p:cNvPr id="127" name="Google Shape;127;p16"/>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28" name="Google Shape;128;p16"/>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29" name="Google Shape;129;p16"/>
          <p:cNvSpPr txBox="1"/>
          <p:nvPr/>
        </p:nvSpPr>
        <p:spPr>
          <a:xfrm>
            <a:off x="740000" y="1267700"/>
            <a:ext cx="2142000" cy="14253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u="sng">
                <a:latin typeface="Inter"/>
                <a:ea typeface="Inter"/>
                <a:cs typeface="Inter"/>
                <a:sym typeface="Inter"/>
              </a:rPr>
              <a:t>Social Context</a:t>
            </a:r>
            <a:endParaRPr u="sng">
              <a:latin typeface="Inter"/>
              <a:ea typeface="Inter"/>
              <a:cs typeface="Inter"/>
              <a:sym typeface="Inter"/>
            </a:endParaRPr>
          </a:p>
          <a:p>
            <a:pPr indent="-292100" lvl="0" marL="457200" rtl="0" algn="l">
              <a:spcBef>
                <a:spcPts val="1000"/>
              </a:spcBef>
              <a:spcAft>
                <a:spcPts val="0"/>
              </a:spcAft>
              <a:buSzPts val="1000"/>
              <a:buFont typeface="Inter"/>
              <a:buChar char="●"/>
            </a:pPr>
            <a:r>
              <a:rPr lang="en" sz="1000">
                <a:latin typeface="Inter"/>
                <a:ea typeface="Inter"/>
                <a:cs typeface="Inter"/>
                <a:sym typeface="Inter"/>
              </a:rPr>
              <a:t>What other important people lived in this time and place?</a:t>
            </a:r>
            <a:endParaRPr sz="1000">
              <a:latin typeface="Inter"/>
              <a:ea typeface="Inter"/>
              <a:cs typeface="Inter"/>
              <a:sym typeface="Inter"/>
            </a:endParaRPr>
          </a:p>
          <a:p>
            <a:pPr indent="0" lvl="0" marL="457200" rtl="0" algn="l">
              <a:spcBef>
                <a:spcPts val="0"/>
              </a:spcBef>
              <a:spcAft>
                <a:spcPts val="0"/>
              </a:spcAft>
              <a:buNone/>
            </a:pPr>
            <a:r>
              <a:t/>
            </a:r>
            <a:endParaRPr sz="1800" u="sng">
              <a:latin typeface="Inter"/>
              <a:ea typeface="Inter"/>
              <a:cs typeface="Inter"/>
              <a:sym typeface="Inter"/>
            </a:endParaRPr>
          </a:p>
        </p:txBody>
      </p:sp>
      <p:sp>
        <p:nvSpPr>
          <p:cNvPr id="130" name="Google Shape;130;p16"/>
          <p:cNvSpPr txBox="1"/>
          <p:nvPr/>
        </p:nvSpPr>
        <p:spPr>
          <a:xfrm>
            <a:off x="5972975" y="1310849"/>
            <a:ext cx="2334300" cy="1425300"/>
          </a:xfrm>
          <a:prstGeom prst="rect">
            <a:avLst/>
          </a:prstGeom>
          <a:noFill/>
          <a:ln cap="flat" cmpd="sng" w="19050">
            <a:solidFill>
              <a:srgbClr val="38E0A4"/>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rgbClr val="000000"/>
              </a:buClr>
              <a:buSzPts val="1200"/>
              <a:buFont typeface="Arial"/>
              <a:buNone/>
            </a:pPr>
            <a:r>
              <a:rPr lang="en" u="sng">
                <a:solidFill>
                  <a:srgbClr val="000000"/>
                </a:solidFill>
                <a:latin typeface="Inter"/>
                <a:ea typeface="Inter"/>
                <a:cs typeface="Inter"/>
                <a:sym typeface="Inter"/>
              </a:rPr>
              <a:t>Political Context</a:t>
            </a:r>
            <a:endParaRPr u="sng">
              <a:solidFill>
                <a:srgbClr val="000000"/>
              </a:solidFill>
              <a:latin typeface="Inter"/>
              <a:ea typeface="Inter"/>
              <a:cs typeface="Inter"/>
              <a:sym typeface="Inter"/>
            </a:endParaRPr>
          </a:p>
          <a:p>
            <a:pPr indent="-292100" lvl="0" marL="457200" rtl="0" algn="l">
              <a:spcBef>
                <a:spcPts val="1000"/>
              </a:spcBef>
              <a:spcAft>
                <a:spcPts val="0"/>
              </a:spcAft>
              <a:buClr>
                <a:srgbClr val="000000"/>
              </a:buClr>
              <a:buSzPts val="1000"/>
              <a:buFont typeface="Inter"/>
              <a:buChar char="●"/>
            </a:pPr>
            <a:r>
              <a:rPr lang="en" sz="1000">
                <a:solidFill>
                  <a:srgbClr val="000000"/>
                </a:solidFill>
                <a:latin typeface="Inter"/>
                <a:ea typeface="Inter"/>
                <a:cs typeface="Inter"/>
                <a:sym typeface="Inter"/>
              </a:rPr>
              <a:t>What did the political landscape look like </a:t>
            </a:r>
            <a:r>
              <a:rPr lang="en" sz="1000">
                <a:solidFill>
                  <a:srgbClr val="000000"/>
                </a:solidFill>
                <a:latin typeface="Work Sans"/>
                <a:ea typeface="Work Sans"/>
                <a:cs typeface="Work Sans"/>
                <a:sym typeface="Work Sans"/>
              </a:rPr>
              <a:t>during this time and place?</a:t>
            </a:r>
            <a:endParaRPr sz="1000">
              <a:solidFill>
                <a:srgbClr val="000000"/>
              </a:solidFill>
              <a:latin typeface="Inter"/>
              <a:ea typeface="Inter"/>
              <a:cs typeface="Inter"/>
              <a:sym typeface="Inter"/>
            </a:endParaRPr>
          </a:p>
          <a:p>
            <a:pPr indent="-285750" lvl="0" marL="457200" rtl="0" algn="l">
              <a:spcBef>
                <a:spcPts val="0"/>
              </a:spcBef>
              <a:spcAft>
                <a:spcPts val="0"/>
              </a:spcAft>
              <a:buClr>
                <a:srgbClr val="000000"/>
              </a:buClr>
              <a:buSzPts val="900"/>
              <a:buFont typeface="Inter"/>
              <a:buChar char="●"/>
            </a:pPr>
            <a:r>
              <a:rPr lang="en" sz="1000">
                <a:solidFill>
                  <a:srgbClr val="000000"/>
                </a:solidFill>
                <a:latin typeface="Work Sans"/>
                <a:ea typeface="Work Sans"/>
                <a:cs typeface="Work Sans"/>
                <a:sym typeface="Work Sans"/>
              </a:rPr>
              <a:t>Who was in power during this time and place? </a:t>
            </a:r>
            <a:endParaRPr sz="1000">
              <a:solidFill>
                <a:srgbClr val="000000"/>
              </a:solidFill>
              <a:latin typeface="Work Sans"/>
              <a:ea typeface="Work Sans"/>
              <a:cs typeface="Work Sans"/>
              <a:sym typeface="Work Sans"/>
            </a:endParaRPr>
          </a:p>
          <a:p>
            <a:pPr indent="-292100" lvl="0" marL="457200" rtl="0" algn="l">
              <a:spcBef>
                <a:spcPts val="0"/>
              </a:spcBef>
              <a:spcAft>
                <a:spcPts val="0"/>
              </a:spcAft>
              <a:buClr>
                <a:srgbClr val="000000"/>
              </a:buClr>
              <a:buSzPts val="1000"/>
              <a:buFont typeface="Inter"/>
              <a:buChar char="●"/>
            </a:pPr>
            <a:r>
              <a:rPr lang="en" sz="1000">
                <a:solidFill>
                  <a:srgbClr val="000000"/>
                </a:solidFill>
                <a:latin typeface="Inter"/>
                <a:ea typeface="Inter"/>
                <a:cs typeface="Inter"/>
                <a:sym typeface="Inter"/>
              </a:rPr>
              <a:t>Who had little/no power?</a:t>
            </a:r>
            <a:endParaRPr sz="1000">
              <a:solidFill>
                <a:srgbClr val="000000"/>
              </a:solidFill>
              <a:latin typeface="Inter"/>
              <a:ea typeface="Inter"/>
              <a:cs typeface="Inter"/>
              <a:sym typeface="Inter"/>
            </a:endParaRPr>
          </a:p>
          <a:p>
            <a:pPr indent="0" lvl="0" marL="0" rtl="0" algn="l">
              <a:spcBef>
                <a:spcPts val="0"/>
              </a:spcBef>
              <a:spcAft>
                <a:spcPts val="1000"/>
              </a:spcAft>
              <a:buClr>
                <a:srgbClr val="000000"/>
              </a:buClr>
              <a:buSzPts val="1200"/>
              <a:buFont typeface="Arial"/>
              <a:buNone/>
            </a:pPr>
            <a:r>
              <a:t/>
            </a:r>
            <a:endParaRPr u="sng">
              <a:solidFill>
                <a:srgbClr val="000000"/>
              </a:solidFill>
              <a:latin typeface="Inter"/>
              <a:ea typeface="Inter"/>
              <a:cs typeface="Inter"/>
              <a:sym typeface="Inter"/>
            </a:endParaRPr>
          </a:p>
        </p:txBody>
      </p:sp>
      <p:sp>
        <p:nvSpPr>
          <p:cNvPr id="131" name="Google Shape;131;p16"/>
          <p:cNvSpPr txBox="1"/>
          <p:nvPr/>
        </p:nvSpPr>
        <p:spPr>
          <a:xfrm>
            <a:off x="740000" y="2977800"/>
            <a:ext cx="2142000" cy="1352400"/>
          </a:xfrm>
          <a:prstGeom prst="rect">
            <a:avLst/>
          </a:prstGeom>
          <a:noFill/>
          <a:ln cap="flat" cmpd="sng" w="19050">
            <a:solidFill>
              <a:srgbClr val="F1AF4B"/>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rgbClr val="000000"/>
              </a:buClr>
              <a:buSzPts val="1200"/>
              <a:buFont typeface="Arial"/>
              <a:buNone/>
            </a:pPr>
            <a:r>
              <a:rPr lang="en" u="sng">
                <a:solidFill>
                  <a:srgbClr val="000000"/>
                </a:solidFill>
                <a:latin typeface="Inter"/>
                <a:ea typeface="Inter"/>
                <a:cs typeface="Inter"/>
                <a:sym typeface="Inter"/>
              </a:rPr>
              <a:t>Ideological Context</a:t>
            </a:r>
            <a:endParaRPr u="sng">
              <a:solidFill>
                <a:srgbClr val="000000"/>
              </a:solidFill>
              <a:latin typeface="Inter"/>
              <a:ea typeface="Inter"/>
              <a:cs typeface="Inter"/>
              <a:sym typeface="Inter"/>
            </a:endParaRPr>
          </a:p>
          <a:p>
            <a:pPr indent="-292100" lvl="0" marL="457200" rtl="0" algn="l">
              <a:spcBef>
                <a:spcPts val="1000"/>
              </a:spcBef>
              <a:spcAft>
                <a:spcPts val="0"/>
              </a:spcAft>
              <a:buClr>
                <a:srgbClr val="000000"/>
              </a:buClr>
              <a:buSzPts val="1000"/>
              <a:buFont typeface="Inter"/>
              <a:buChar char="●"/>
            </a:pPr>
            <a:r>
              <a:rPr lang="en" sz="1000">
                <a:solidFill>
                  <a:srgbClr val="000000"/>
                </a:solidFill>
                <a:latin typeface="Inter"/>
                <a:ea typeface="Inter"/>
                <a:cs typeface="Inter"/>
                <a:sym typeface="Inter"/>
              </a:rPr>
              <a:t>What worldviews dominated this time and place? (sometimes called the “zeigeist” or “spirit of the times”)</a:t>
            </a:r>
            <a:endParaRPr sz="1000">
              <a:solidFill>
                <a:srgbClr val="000000"/>
              </a:solidFill>
              <a:latin typeface="Inter"/>
              <a:ea typeface="Inter"/>
              <a:cs typeface="Inter"/>
              <a:sym typeface="Inter"/>
            </a:endParaRPr>
          </a:p>
        </p:txBody>
      </p:sp>
      <p:sp>
        <p:nvSpPr>
          <p:cNvPr id="132" name="Google Shape;132;p16"/>
          <p:cNvSpPr txBox="1"/>
          <p:nvPr/>
        </p:nvSpPr>
        <p:spPr>
          <a:xfrm>
            <a:off x="3404925" y="2999375"/>
            <a:ext cx="1839900" cy="1352400"/>
          </a:xfrm>
          <a:prstGeom prst="rect">
            <a:avLst/>
          </a:prstGeom>
          <a:noFill/>
          <a:ln cap="flat" cmpd="sng" w="19050">
            <a:solidFill>
              <a:srgbClr val="E95C3D"/>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rgbClr val="000000"/>
              </a:buClr>
              <a:buSzPts val="1200"/>
              <a:buFont typeface="Arial"/>
              <a:buNone/>
            </a:pPr>
            <a:r>
              <a:rPr lang="en" u="sng">
                <a:solidFill>
                  <a:srgbClr val="000000"/>
                </a:solidFill>
                <a:latin typeface="Inter"/>
                <a:ea typeface="Inter"/>
                <a:cs typeface="Inter"/>
                <a:sym typeface="Inter"/>
              </a:rPr>
              <a:t>Economic Context</a:t>
            </a:r>
            <a:endParaRPr u="sng">
              <a:solidFill>
                <a:srgbClr val="000000"/>
              </a:solidFill>
              <a:latin typeface="Inter"/>
              <a:ea typeface="Inter"/>
              <a:cs typeface="Inter"/>
              <a:sym typeface="Inter"/>
            </a:endParaRPr>
          </a:p>
          <a:p>
            <a:pPr indent="-292100" lvl="0" marL="457200" rtl="0" algn="l">
              <a:spcBef>
                <a:spcPts val="1000"/>
              </a:spcBef>
              <a:spcAft>
                <a:spcPts val="0"/>
              </a:spcAft>
              <a:buClr>
                <a:srgbClr val="000000"/>
              </a:buClr>
              <a:buSzPts val="1000"/>
              <a:buFont typeface="Inter"/>
              <a:buChar char="●"/>
            </a:pPr>
            <a:r>
              <a:rPr lang="en" sz="1000">
                <a:solidFill>
                  <a:srgbClr val="000000"/>
                </a:solidFill>
                <a:latin typeface="Inter"/>
                <a:ea typeface="Inter"/>
                <a:cs typeface="Inter"/>
                <a:sym typeface="Inter"/>
              </a:rPr>
              <a:t>What economic factors were influential at this time and in this place?</a:t>
            </a:r>
            <a:endParaRPr sz="1000">
              <a:solidFill>
                <a:srgbClr val="000000"/>
              </a:solidFill>
              <a:latin typeface="Inter"/>
              <a:ea typeface="Inter"/>
              <a:cs typeface="Inter"/>
              <a:sym typeface="Inter"/>
            </a:endParaRPr>
          </a:p>
        </p:txBody>
      </p:sp>
      <p:sp>
        <p:nvSpPr>
          <p:cNvPr id="133" name="Google Shape;133;p16"/>
          <p:cNvSpPr txBox="1"/>
          <p:nvPr/>
        </p:nvSpPr>
        <p:spPr>
          <a:xfrm>
            <a:off x="3404925" y="1267698"/>
            <a:ext cx="1839900" cy="1425300"/>
          </a:xfrm>
          <a:prstGeom prst="rect">
            <a:avLst/>
          </a:prstGeom>
          <a:noFill/>
          <a:ln cap="flat" cmpd="sng" w="19050">
            <a:solidFill>
              <a:schemeClr val="accent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u="sng">
                <a:latin typeface="Inter"/>
                <a:ea typeface="Inter"/>
                <a:cs typeface="Inter"/>
                <a:sym typeface="Inter"/>
              </a:rPr>
              <a:t>Cultural Context</a:t>
            </a:r>
            <a:endParaRPr u="sng">
              <a:latin typeface="Inter"/>
              <a:ea typeface="Inter"/>
              <a:cs typeface="Inter"/>
              <a:sym typeface="Inter"/>
            </a:endParaRPr>
          </a:p>
          <a:p>
            <a:pPr indent="-292100" lvl="0" marL="457200" rtl="0" algn="l">
              <a:spcBef>
                <a:spcPts val="1000"/>
              </a:spcBef>
              <a:spcAft>
                <a:spcPts val="0"/>
              </a:spcAft>
              <a:buSzPts val="1000"/>
              <a:buFont typeface="Inter"/>
              <a:buChar char="●"/>
            </a:pPr>
            <a:r>
              <a:rPr lang="en" sz="1000">
                <a:latin typeface="Inter"/>
                <a:ea typeface="Inter"/>
                <a:cs typeface="Inter"/>
                <a:sym typeface="Inter"/>
              </a:rPr>
              <a:t>What cultural norms were popular during this time and place?</a:t>
            </a:r>
            <a:endParaRPr sz="1000">
              <a:latin typeface="Inter"/>
              <a:ea typeface="Inter"/>
              <a:cs typeface="Inter"/>
              <a:sym typeface="Inter"/>
            </a:endParaRPr>
          </a:p>
          <a:p>
            <a:pPr indent="0" lvl="0" marL="457200" rtl="0" algn="l">
              <a:spcBef>
                <a:spcPts val="0"/>
              </a:spcBef>
              <a:spcAft>
                <a:spcPts val="0"/>
              </a:spcAft>
              <a:buNone/>
            </a:pPr>
            <a:r>
              <a:t/>
            </a:r>
            <a:endParaRPr sz="1800" u="sng">
              <a:latin typeface="Inter"/>
              <a:ea typeface="Inter"/>
              <a:cs typeface="Inter"/>
              <a:sym typeface="Inter"/>
            </a:endParaRPr>
          </a:p>
        </p:txBody>
      </p:sp>
      <p:sp>
        <p:nvSpPr>
          <p:cNvPr id="134" name="Google Shape;134;p16"/>
          <p:cNvSpPr txBox="1"/>
          <p:nvPr/>
        </p:nvSpPr>
        <p:spPr>
          <a:xfrm>
            <a:off x="5972979" y="2999375"/>
            <a:ext cx="2334300" cy="13524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u="sng">
                <a:latin typeface="Inter"/>
                <a:ea typeface="Inter"/>
                <a:cs typeface="Inter"/>
                <a:sym typeface="Inter"/>
              </a:rPr>
              <a:t>Geographic Context</a:t>
            </a:r>
            <a:endParaRPr u="sng">
              <a:latin typeface="Inter"/>
              <a:ea typeface="Inter"/>
              <a:cs typeface="Inter"/>
              <a:sym typeface="Inter"/>
            </a:endParaRPr>
          </a:p>
          <a:p>
            <a:pPr indent="-292100" lvl="0" marL="457200" rtl="0" algn="l">
              <a:spcBef>
                <a:spcPts val="1000"/>
              </a:spcBef>
              <a:spcAft>
                <a:spcPts val="0"/>
              </a:spcAft>
              <a:buSzPts val="1000"/>
              <a:buFont typeface="Inter"/>
              <a:buChar char="●"/>
            </a:pPr>
            <a:r>
              <a:rPr lang="en" sz="1000">
                <a:latin typeface="Inter"/>
                <a:ea typeface="Inter"/>
                <a:cs typeface="Inter"/>
                <a:sym typeface="Inter"/>
              </a:rPr>
              <a:t>How does the geography of this place influence this moment?</a:t>
            </a:r>
            <a:endParaRPr sz="1800" u="sng">
              <a:latin typeface="Inter"/>
              <a:ea typeface="Inter"/>
              <a:cs typeface="Inter"/>
              <a:sym typeface="Inter"/>
            </a:endParaRPr>
          </a:p>
        </p:txBody>
      </p:sp>
      <p:sp>
        <p:nvSpPr>
          <p:cNvPr id="135" name="Google Shape;135;p16"/>
          <p:cNvSpPr txBox="1"/>
          <p:nvPr/>
        </p:nvSpPr>
        <p:spPr>
          <a:xfrm>
            <a:off x="794300" y="98000"/>
            <a:ext cx="7367400" cy="11697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3800">
                <a:solidFill>
                  <a:srgbClr val="231F20"/>
                </a:solidFill>
                <a:latin typeface="Halant"/>
                <a:ea typeface="Halant"/>
                <a:cs typeface="Halant"/>
                <a:sym typeface="Halant"/>
              </a:rPr>
              <a:t>CONTEXTUALIZATION </a:t>
            </a:r>
            <a:endParaRPr b="1" sz="3800">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b="1" lang="en" sz="3800">
                <a:solidFill>
                  <a:srgbClr val="231F20"/>
                </a:solidFill>
                <a:latin typeface="Halant"/>
                <a:ea typeface="Halant"/>
                <a:cs typeface="Halant"/>
                <a:sym typeface="Halant"/>
              </a:rPr>
              <a:t>REVIEW</a:t>
            </a:r>
            <a:endParaRPr sz="3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17"/>
          <p:cNvSpPr/>
          <p:nvPr/>
        </p:nvSpPr>
        <p:spPr>
          <a:xfrm>
            <a:off x="6706655" y="379402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41" name="Google Shape;141;p17"/>
          <p:cNvGrpSpPr/>
          <p:nvPr/>
        </p:nvGrpSpPr>
        <p:grpSpPr>
          <a:xfrm>
            <a:off x="7929578" y="-49020"/>
            <a:ext cx="781313" cy="885635"/>
            <a:chOff x="0" y="-130721"/>
            <a:chExt cx="2083500" cy="2361695"/>
          </a:xfrm>
        </p:grpSpPr>
        <p:grpSp>
          <p:nvGrpSpPr>
            <p:cNvPr id="142" name="Google Shape;142;p17"/>
            <p:cNvGrpSpPr/>
            <p:nvPr/>
          </p:nvGrpSpPr>
          <p:grpSpPr>
            <a:xfrm>
              <a:off x="75599" y="-130721"/>
              <a:ext cx="1932614" cy="2361695"/>
              <a:chOff x="0" y="-47625"/>
              <a:chExt cx="704100" cy="860425"/>
            </a:xfrm>
          </p:grpSpPr>
          <p:sp>
            <p:nvSpPr>
              <p:cNvPr id="143" name="Google Shape;143;p17"/>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44" name="Google Shape;144;p17"/>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45" name="Google Shape;145;p17"/>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dk1"/>
                  </a:solidFill>
                  <a:latin typeface="Halant"/>
                  <a:ea typeface="Halant"/>
                  <a:cs typeface="Halant"/>
                  <a:sym typeface="Halant"/>
                </a:rPr>
                <a:t>6</a:t>
              </a:r>
              <a:endParaRPr sz="700">
                <a:solidFill>
                  <a:schemeClr val="dk1"/>
                </a:solidFill>
              </a:endParaRPr>
            </a:p>
          </p:txBody>
        </p:sp>
      </p:grpSp>
      <p:sp>
        <p:nvSpPr>
          <p:cNvPr id="146" name="Google Shape;146;p17"/>
          <p:cNvSpPr/>
          <p:nvPr/>
        </p:nvSpPr>
        <p:spPr>
          <a:xfrm>
            <a:off x="-1630103" y="-49021"/>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147" name="Google Shape;147;p17"/>
          <p:cNvGrpSpPr/>
          <p:nvPr/>
        </p:nvGrpSpPr>
        <p:grpSpPr>
          <a:xfrm>
            <a:off x="-127008" y="4615004"/>
            <a:ext cx="9398022" cy="468724"/>
            <a:chOff x="204" y="0"/>
            <a:chExt cx="25061391" cy="1249931"/>
          </a:xfrm>
        </p:grpSpPr>
        <p:grpSp>
          <p:nvGrpSpPr>
            <p:cNvPr id="148" name="Google Shape;148;p17"/>
            <p:cNvGrpSpPr/>
            <p:nvPr/>
          </p:nvGrpSpPr>
          <p:grpSpPr>
            <a:xfrm rot="5400000">
              <a:off x="12002369" y="-11663474"/>
              <a:ext cx="1249931" cy="24576878"/>
              <a:chOff x="0" y="-38100"/>
              <a:chExt cx="246900" cy="4854692"/>
            </a:xfrm>
          </p:grpSpPr>
          <p:sp>
            <p:nvSpPr>
              <p:cNvPr id="149" name="Google Shape;149;p17"/>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50" name="Google Shape;150;p17"/>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51" name="Google Shape;151;p17"/>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a:solidFill>
                    <a:srgbClr val="231F20"/>
                  </a:solidFill>
                  <a:latin typeface="Halant"/>
                  <a:ea typeface="Halant"/>
                  <a:cs typeface="Halant"/>
                  <a:sym typeface="Halant"/>
                </a:rPr>
                <a:t>5</a:t>
              </a:r>
              <a:endParaRPr sz="700"/>
            </a:p>
          </p:txBody>
        </p:sp>
        <p:cxnSp>
          <p:nvCxnSpPr>
            <p:cNvPr id="152" name="Google Shape;152;p17"/>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53" name="Google Shape;153;p17"/>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54" name="Google Shape;154;p17"/>
          <p:cNvSpPr txBox="1"/>
          <p:nvPr/>
        </p:nvSpPr>
        <p:spPr>
          <a:xfrm>
            <a:off x="794300" y="98000"/>
            <a:ext cx="7367400" cy="11697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3800">
                <a:solidFill>
                  <a:srgbClr val="231F20"/>
                </a:solidFill>
                <a:latin typeface="Halant"/>
                <a:ea typeface="Halant"/>
                <a:cs typeface="Halant"/>
                <a:sym typeface="Halant"/>
              </a:rPr>
              <a:t>CONTEXT FOR </a:t>
            </a:r>
            <a:endParaRPr b="1" sz="3800">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b="1" lang="en" sz="3800">
                <a:solidFill>
                  <a:srgbClr val="231F20"/>
                </a:solidFill>
                <a:latin typeface="Halant"/>
                <a:ea typeface="Halant"/>
                <a:cs typeface="Halant"/>
                <a:sym typeface="Halant"/>
              </a:rPr>
              <a:t>PALEOLITHIC ART</a:t>
            </a:r>
            <a:endParaRPr sz="300"/>
          </a:p>
        </p:txBody>
      </p:sp>
      <p:sp>
        <p:nvSpPr>
          <p:cNvPr id="155" name="Google Shape;155;p17"/>
          <p:cNvSpPr txBox="1"/>
          <p:nvPr/>
        </p:nvSpPr>
        <p:spPr>
          <a:xfrm>
            <a:off x="3937188" y="1392350"/>
            <a:ext cx="4698900" cy="2568000"/>
          </a:xfrm>
          <a:prstGeom prst="rect">
            <a:avLst/>
          </a:prstGeom>
          <a:noFill/>
          <a:ln>
            <a:noFill/>
          </a:ln>
        </p:spPr>
        <p:txBody>
          <a:bodyPr anchorCtr="0" anchor="t" bIns="45725" lIns="45725" spcFirstLastPara="1" rIns="45725" wrap="square" tIns="45725">
            <a:spAutoFit/>
          </a:bodyPr>
          <a:lstStyle/>
          <a:p>
            <a:pPr indent="0" lvl="0" marL="0" rtl="0" algn="l">
              <a:spcBef>
                <a:spcPts val="0"/>
              </a:spcBef>
              <a:spcAft>
                <a:spcPts val="0"/>
              </a:spcAft>
              <a:buNone/>
            </a:pPr>
            <a:r>
              <a:rPr b="1" lang="en" sz="2000">
                <a:solidFill>
                  <a:schemeClr val="dk1"/>
                </a:solidFill>
                <a:latin typeface="Inter"/>
                <a:ea typeface="Inter"/>
                <a:cs typeface="Inter"/>
                <a:sym typeface="Inter"/>
              </a:rPr>
              <a:t>Directions:</a:t>
            </a:r>
            <a:endParaRPr b="1" sz="2000">
              <a:solidFill>
                <a:schemeClr val="dk1"/>
              </a:solidFill>
              <a:latin typeface="Inter"/>
              <a:ea typeface="Inter"/>
              <a:cs typeface="Inter"/>
              <a:sym typeface="Inter"/>
            </a:endParaRPr>
          </a:p>
          <a:p>
            <a:pPr indent="-241300" lvl="0" marL="228600" rtl="0" algn="l">
              <a:spcBef>
                <a:spcPts val="500"/>
              </a:spcBef>
              <a:spcAft>
                <a:spcPts val="0"/>
              </a:spcAft>
              <a:buClr>
                <a:schemeClr val="dk1"/>
              </a:buClr>
              <a:buSzPts val="2000"/>
              <a:buFont typeface="Inter"/>
              <a:buChar char="●"/>
            </a:pPr>
            <a:r>
              <a:rPr lang="en" sz="2000">
                <a:solidFill>
                  <a:schemeClr val="dk1"/>
                </a:solidFill>
                <a:latin typeface="Inter"/>
                <a:ea typeface="Inter"/>
                <a:cs typeface="Inter"/>
                <a:sym typeface="Inter"/>
              </a:rPr>
              <a:t>Read the “What is the Context? - Paleolithic Art reading</a:t>
            </a:r>
            <a:endParaRPr sz="2000">
              <a:solidFill>
                <a:schemeClr val="dk1"/>
              </a:solidFill>
              <a:latin typeface="Inter"/>
              <a:ea typeface="Inter"/>
              <a:cs typeface="Inter"/>
              <a:sym typeface="Inter"/>
            </a:endParaRPr>
          </a:p>
          <a:p>
            <a:pPr indent="0" lvl="0" marL="0" rtl="0" algn="l">
              <a:spcBef>
                <a:spcPts val="500"/>
              </a:spcBef>
              <a:spcAft>
                <a:spcPts val="0"/>
              </a:spcAft>
              <a:buNone/>
            </a:pPr>
            <a:r>
              <a:t/>
            </a:r>
            <a:endParaRPr sz="2000">
              <a:solidFill>
                <a:schemeClr val="dk1"/>
              </a:solidFill>
              <a:latin typeface="Inter"/>
              <a:ea typeface="Inter"/>
              <a:cs typeface="Inter"/>
              <a:sym typeface="Inter"/>
            </a:endParaRPr>
          </a:p>
          <a:p>
            <a:pPr indent="-241300" lvl="0" marL="228600" rtl="0" algn="l">
              <a:spcBef>
                <a:spcPts val="500"/>
              </a:spcBef>
              <a:spcAft>
                <a:spcPts val="0"/>
              </a:spcAft>
              <a:buClr>
                <a:schemeClr val="dk1"/>
              </a:buClr>
              <a:buSzPts val="2000"/>
              <a:buFont typeface="Inter"/>
              <a:buChar char="●"/>
            </a:pPr>
            <a:r>
              <a:rPr lang="en" sz="2000">
                <a:solidFill>
                  <a:schemeClr val="dk1"/>
                </a:solidFill>
                <a:latin typeface="Inter"/>
                <a:ea typeface="Inter"/>
                <a:cs typeface="Inter"/>
                <a:sym typeface="Inter"/>
              </a:rPr>
              <a:t>Pay attention to the cultural context</a:t>
            </a:r>
            <a:endParaRPr sz="2000">
              <a:solidFill>
                <a:schemeClr val="dk1"/>
              </a:solidFill>
              <a:latin typeface="Inter"/>
              <a:ea typeface="Inter"/>
              <a:cs typeface="Inter"/>
              <a:sym typeface="Inter"/>
            </a:endParaRPr>
          </a:p>
          <a:p>
            <a:pPr indent="0" lvl="0" marL="457200" rtl="0" algn="l">
              <a:spcBef>
                <a:spcPts val="500"/>
              </a:spcBef>
              <a:spcAft>
                <a:spcPts val="0"/>
              </a:spcAft>
              <a:buNone/>
            </a:pPr>
            <a:r>
              <a:t/>
            </a:r>
            <a:endParaRPr sz="2000">
              <a:solidFill>
                <a:schemeClr val="dk1"/>
              </a:solidFill>
              <a:latin typeface="Inter"/>
              <a:ea typeface="Inter"/>
              <a:cs typeface="Inter"/>
              <a:sym typeface="Inter"/>
            </a:endParaRPr>
          </a:p>
          <a:p>
            <a:pPr indent="-241300" lvl="0" marL="228600" rtl="0" algn="l">
              <a:spcBef>
                <a:spcPts val="500"/>
              </a:spcBef>
              <a:spcAft>
                <a:spcPts val="0"/>
              </a:spcAft>
              <a:buClr>
                <a:schemeClr val="dk1"/>
              </a:buClr>
              <a:buSzPts val="2000"/>
              <a:buFont typeface="Inter"/>
              <a:buChar char="●"/>
            </a:pPr>
            <a:r>
              <a:rPr lang="en" sz="2000">
                <a:solidFill>
                  <a:schemeClr val="dk1"/>
                </a:solidFill>
                <a:latin typeface="Inter"/>
                <a:ea typeface="Inter"/>
                <a:cs typeface="Inter"/>
                <a:sym typeface="Inter"/>
              </a:rPr>
              <a:t>Answer the questions</a:t>
            </a:r>
            <a:endParaRPr sz="2000">
              <a:solidFill>
                <a:schemeClr val="dk1"/>
              </a:solidFill>
              <a:latin typeface="Inter"/>
              <a:ea typeface="Inter"/>
              <a:cs typeface="Inter"/>
              <a:sym typeface="Inter"/>
            </a:endParaRPr>
          </a:p>
        </p:txBody>
      </p:sp>
      <p:pic>
        <p:nvPicPr>
          <p:cNvPr id="156" name="Google Shape;156;p17" title="DC 9th_ U2L4 Printable Student Worksheet.png"/>
          <p:cNvPicPr preferRelativeResize="0"/>
          <p:nvPr/>
        </p:nvPicPr>
        <p:blipFill>
          <a:blip r:embed="rId4">
            <a:alphaModFix/>
          </a:blip>
          <a:stretch>
            <a:fillRect/>
          </a:stretch>
        </p:blipFill>
        <p:spPr>
          <a:xfrm>
            <a:off x="627932" y="1288771"/>
            <a:ext cx="2553958" cy="3305174"/>
          </a:xfrm>
          <a:prstGeom prst="rect">
            <a:avLst/>
          </a:prstGeom>
          <a:noFill/>
          <a:ln cap="flat" cmpd="sng" w="28575">
            <a:solidFill>
              <a:schemeClr val="dk1"/>
            </a:solidFill>
            <a:prstDash val="solid"/>
            <a:round/>
            <a:headEnd len="sm" w="sm" type="none"/>
            <a:tailEnd len="sm" w="sm" type="none"/>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18"/>
          <p:cNvSpPr/>
          <p:nvPr/>
        </p:nvSpPr>
        <p:spPr>
          <a:xfrm>
            <a:off x="6706655" y="379402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62" name="Google Shape;162;p18"/>
          <p:cNvGrpSpPr/>
          <p:nvPr/>
        </p:nvGrpSpPr>
        <p:grpSpPr>
          <a:xfrm>
            <a:off x="7929578" y="-49020"/>
            <a:ext cx="781313" cy="885635"/>
            <a:chOff x="0" y="-130721"/>
            <a:chExt cx="2083500" cy="2361695"/>
          </a:xfrm>
        </p:grpSpPr>
        <p:grpSp>
          <p:nvGrpSpPr>
            <p:cNvPr id="163" name="Google Shape;163;p18"/>
            <p:cNvGrpSpPr/>
            <p:nvPr/>
          </p:nvGrpSpPr>
          <p:grpSpPr>
            <a:xfrm>
              <a:off x="75599" y="-130721"/>
              <a:ext cx="1932614" cy="2361695"/>
              <a:chOff x="0" y="-47625"/>
              <a:chExt cx="704100" cy="860425"/>
            </a:xfrm>
          </p:grpSpPr>
          <p:sp>
            <p:nvSpPr>
              <p:cNvPr id="164" name="Google Shape;164;p18"/>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65" name="Google Shape;165;p18"/>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66" name="Google Shape;166;p18"/>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dk1"/>
                  </a:solidFill>
                  <a:latin typeface="Halant"/>
                  <a:ea typeface="Halant"/>
                  <a:cs typeface="Halant"/>
                  <a:sym typeface="Halant"/>
                </a:rPr>
                <a:t>7</a:t>
              </a:r>
              <a:endParaRPr sz="700">
                <a:solidFill>
                  <a:schemeClr val="dk1"/>
                </a:solidFill>
              </a:endParaRPr>
            </a:p>
          </p:txBody>
        </p:sp>
      </p:grpSp>
      <p:sp>
        <p:nvSpPr>
          <p:cNvPr id="167" name="Google Shape;167;p18"/>
          <p:cNvSpPr/>
          <p:nvPr/>
        </p:nvSpPr>
        <p:spPr>
          <a:xfrm>
            <a:off x="-1630103" y="-49021"/>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168" name="Google Shape;168;p18"/>
          <p:cNvGrpSpPr/>
          <p:nvPr/>
        </p:nvGrpSpPr>
        <p:grpSpPr>
          <a:xfrm>
            <a:off x="-127008" y="4615004"/>
            <a:ext cx="9398022" cy="468724"/>
            <a:chOff x="204" y="0"/>
            <a:chExt cx="25061391" cy="1249931"/>
          </a:xfrm>
        </p:grpSpPr>
        <p:grpSp>
          <p:nvGrpSpPr>
            <p:cNvPr id="169" name="Google Shape;169;p18"/>
            <p:cNvGrpSpPr/>
            <p:nvPr/>
          </p:nvGrpSpPr>
          <p:grpSpPr>
            <a:xfrm rot="5400000">
              <a:off x="12002369" y="-11663474"/>
              <a:ext cx="1249931" cy="24576878"/>
              <a:chOff x="0" y="-38100"/>
              <a:chExt cx="246900" cy="4854692"/>
            </a:xfrm>
          </p:grpSpPr>
          <p:sp>
            <p:nvSpPr>
              <p:cNvPr id="170" name="Google Shape;170;p18"/>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71" name="Google Shape;171;p18"/>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72" name="Google Shape;172;p18"/>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a:solidFill>
                    <a:srgbClr val="231F20"/>
                  </a:solidFill>
                  <a:latin typeface="Halant"/>
                  <a:ea typeface="Halant"/>
                  <a:cs typeface="Halant"/>
                  <a:sym typeface="Halant"/>
                </a:rPr>
                <a:t>5</a:t>
              </a:r>
              <a:endParaRPr sz="700"/>
            </a:p>
          </p:txBody>
        </p:sp>
        <p:cxnSp>
          <p:nvCxnSpPr>
            <p:cNvPr id="173" name="Google Shape;173;p18"/>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74" name="Google Shape;174;p18"/>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75" name="Google Shape;175;p18"/>
          <p:cNvSpPr txBox="1"/>
          <p:nvPr/>
        </p:nvSpPr>
        <p:spPr>
          <a:xfrm>
            <a:off x="794300" y="98000"/>
            <a:ext cx="7367400" cy="11697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3800">
                <a:solidFill>
                  <a:srgbClr val="231F20"/>
                </a:solidFill>
                <a:latin typeface="Halant"/>
                <a:ea typeface="Halant"/>
                <a:cs typeface="Halant"/>
                <a:sym typeface="Halant"/>
              </a:rPr>
              <a:t>ANALYZING</a:t>
            </a:r>
            <a:r>
              <a:rPr b="1" lang="en" sz="3800">
                <a:solidFill>
                  <a:srgbClr val="231F20"/>
                </a:solidFill>
                <a:latin typeface="Halant"/>
                <a:ea typeface="Halant"/>
                <a:cs typeface="Halant"/>
                <a:sym typeface="Halant"/>
              </a:rPr>
              <a:t> </a:t>
            </a:r>
            <a:endParaRPr b="1" sz="3800">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b="1" lang="en" sz="3800">
                <a:solidFill>
                  <a:srgbClr val="231F20"/>
                </a:solidFill>
                <a:latin typeface="Halant"/>
                <a:ea typeface="Halant"/>
                <a:cs typeface="Halant"/>
                <a:sym typeface="Halant"/>
              </a:rPr>
              <a:t>PALEOLITHIC ART</a:t>
            </a:r>
            <a:endParaRPr sz="300"/>
          </a:p>
        </p:txBody>
      </p:sp>
      <p:sp>
        <p:nvSpPr>
          <p:cNvPr id="176" name="Google Shape;176;p18"/>
          <p:cNvSpPr txBox="1"/>
          <p:nvPr/>
        </p:nvSpPr>
        <p:spPr>
          <a:xfrm>
            <a:off x="3870238" y="1637875"/>
            <a:ext cx="4698900" cy="2311500"/>
          </a:xfrm>
          <a:prstGeom prst="rect">
            <a:avLst/>
          </a:prstGeom>
          <a:noFill/>
          <a:ln>
            <a:noFill/>
          </a:ln>
        </p:spPr>
        <p:txBody>
          <a:bodyPr anchorCtr="0" anchor="t" bIns="45725" lIns="45725" spcFirstLastPara="1" rIns="45725" wrap="square" tIns="45725">
            <a:spAutoFit/>
          </a:bodyPr>
          <a:lstStyle/>
          <a:p>
            <a:pPr indent="0" lvl="0" marL="0" rtl="0" algn="l">
              <a:spcBef>
                <a:spcPts val="0"/>
              </a:spcBef>
              <a:spcAft>
                <a:spcPts val="0"/>
              </a:spcAft>
              <a:buNone/>
            </a:pPr>
            <a:r>
              <a:rPr b="1" lang="en" sz="2000">
                <a:solidFill>
                  <a:schemeClr val="dk1"/>
                </a:solidFill>
                <a:latin typeface="Inter"/>
                <a:ea typeface="Inter"/>
                <a:cs typeface="Inter"/>
                <a:sym typeface="Inter"/>
              </a:rPr>
              <a:t>Directions:</a:t>
            </a:r>
            <a:endParaRPr b="1" sz="2000">
              <a:solidFill>
                <a:schemeClr val="dk1"/>
              </a:solidFill>
              <a:latin typeface="Inter"/>
              <a:ea typeface="Inter"/>
              <a:cs typeface="Inter"/>
              <a:sym typeface="Inter"/>
            </a:endParaRPr>
          </a:p>
          <a:p>
            <a:pPr indent="-355600" lvl="0" marL="457200" rtl="0" algn="l">
              <a:spcBef>
                <a:spcPts val="500"/>
              </a:spcBef>
              <a:spcAft>
                <a:spcPts val="0"/>
              </a:spcAft>
              <a:buClr>
                <a:schemeClr val="dk1"/>
              </a:buClr>
              <a:buSzPts val="2000"/>
              <a:buFont typeface="Inter"/>
              <a:buChar char="●"/>
            </a:pPr>
            <a:r>
              <a:rPr lang="en" sz="2000">
                <a:solidFill>
                  <a:schemeClr val="dk1"/>
                </a:solidFill>
                <a:latin typeface="Inter"/>
                <a:ea typeface="Inter"/>
                <a:cs typeface="Inter"/>
                <a:sym typeface="Inter"/>
              </a:rPr>
              <a:t>With your partner, completes pages 4-7. </a:t>
            </a:r>
            <a:endParaRPr sz="2000">
              <a:solidFill>
                <a:schemeClr val="dk1"/>
              </a:solidFill>
              <a:latin typeface="Inter"/>
              <a:ea typeface="Inter"/>
              <a:cs typeface="Inter"/>
              <a:sym typeface="Inter"/>
            </a:endParaRPr>
          </a:p>
          <a:p>
            <a:pPr indent="-355600" lvl="0" marL="457200" rtl="0" algn="l">
              <a:spcBef>
                <a:spcPts val="0"/>
              </a:spcBef>
              <a:spcAft>
                <a:spcPts val="0"/>
              </a:spcAft>
              <a:buClr>
                <a:schemeClr val="dk1"/>
              </a:buClr>
              <a:buSzPts val="2000"/>
              <a:buFont typeface="Inter"/>
              <a:buChar char="●"/>
            </a:pPr>
            <a:r>
              <a:rPr lang="en" sz="2000">
                <a:solidFill>
                  <a:schemeClr val="dk1"/>
                </a:solidFill>
                <a:latin typeface="Inter"/>
                <a:ea typeface="Inter"/>
                <a:cs typeface="Inter"/>
                <a:sym typeface="Inter"/>
              </a:rPr>
              <a:t>As you are analyzing the artifacts, think about what cultural characteristics were present in early human communities.</a:t>
            </a:r>
            <a:endParaRPr sz="2000">
              <a:solidFill>
                <a:schemeClr val="dk1"/>
              </a:solidFill>
              <a:latin typeface="Inter"/>
              <a:ea typeface="Inter"/>
              <a:cs typeface="Inter"/>
              <a:sym typeface="Inter"/>
            </a:endParaRPr>
          </a:p>
        </p:txBody>
      </p:sp>
      <p:pic>
        <p:nvPicPr>
          <p:cNvPr id="177" name="Google Shape;177;p18" title="DC 9th_ U2L4 Printable Student Worksheet (1).png"/>
          <p:cNvPicPr preferRelativeResize="0"/>
          <p:nvPr/>
        </p:nvPicPr>
        <p:blipFill>
          <a:blip r:embed="rId4">
            <a:alphaModFix/>
          </a:blip>
          <a:stretch>
            <a:fillRect/>
          </a:stretch>
        </p:blipFill>
        <p:spPr>
          <a:xfrm>
            <a:off x="181529" y="1191020"/>
            <a:ext cx="2476725" cy="3205192"/>
          </a:xfrm>
          <a:prstGeom prst="rect">
            <a:avLst/>
          </a:prstGeom>
          <a:noFill/>
          <a:ln cap="flat" cmpd="sng" w="28575">
            <a:solidFill>
              <a:schemeClr val="dk1"/>
            </a:solidFill>
            <a:prstDash val="solid"/>
            <a:round/>
            <a:headEnd len="sm" w="sm" type="none"/>
            <a:tailEnd len="sm" w="sm" type="none"/>
          </a:ln>
        </p:spPr>
      </p:pic>
      <p:pic>
        <p:nvPicPr>
          <p:cNvPr id="178" name="Google Shape;178;p18" title="DC 9th_ U2L4 Printable Student Worksheet (2).png"/>
          <p:cNvPicPr preferRelativeResize="0"/>
          <p:nvPr/>
        </p:nvPicPr>
        <p:blipFill>
          <a:blip r:embed="rId5">
            <a:alphaModFix/>
          </a:blip>
          <a:stretch>
            <a:fillRect/>
          </a:stretch>
        </p:blipFill>
        <p:spPr>
          <a:xfrm>
            <a:off x="1409128" y="1806848"/>
            <a:ext cx="2083275" cy="2696026"/>
          </a:xfrm>
          <a:prstGeom prst="rect">
            <a:avLst/>
          </a:prstGeom>
          <a:noFill/>
          <a:ln cap="flat" cmpd="sng" w="28575">
            <a:solidFill>
              <a:schemeClr val="dk1"/>
            </a:solidFill>
            <a:prstDash val="solid"/>
            <a:round/>
            <a:headEnd len="sm" w="sm" type="none"/>
            <a:tailEnd len="sm" w="sm" type="none"/>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19"/>
          <p:cNvSpPr/>
          <p:nvPr/>
        </p:nvSpPr>
        <p:spPr>
          <a:xfrm>
            <a:off x="6706655" y="379402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84" name="Google Shape;184;p19"/>
          <p:cNvGrpSpPr/>
          <p:nvPr/>
        </p:nvGrpSpPr>
        <p:grpSpPr>
          <a:xfrm>
            <a:off x="7929578" y="-49020"/>
            <a:ext cx="781313" cy="885635"/>
            <a:chOff x="0" y="-130721"/>
            <a:chExt cx="2083500" cy="2361695"/>
          </a:xfrm>
        </p:grpSpPr>
        <p:grpSp>
          <p:nvGrpSpPr>
            <p:cNvPr id="185" name="Google Shape;185;p19"/>
            <p:cNvGrpSpPr/>
            <p:nvPr/>
          </p:nvGrpSpPr>
          <p:grpSpPr>
            <a:xfrm>
              <a:off x="75599" y="-130721"/>
              <a:ext cx="1932614" cy="2361695"/>
              <a:chOff x="0" y="-47625"/>
              <a:chExt cx="704100" cy="860425"/>
            </a:xfrm>
          </p:grpSpPr>
          <p:sp>
            <p:nvSpPr>
              <p:cNvPr id="186" name="Google Shape;186;p19"/>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87" name="Google Shape;187;p19"/>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88" name="Google Shape;188;p19"/>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dk1"/>
                  </a:solidFill>
                  <a:latin typeface="Halant"/>
                  <a:ea typeface="Halant"/>
                  <a:cs typeface="Halant"/>
                  <a:sym typeface="Halant"/>
                </a:rPr>
                <a:t>8</a:t>
              </a:r>
              <a:endParaRPr sz="700">
                <a:solidFill>
                  <a:schemeClr val="dk1"/>
                </a:solidFill>
              </a:endParaRPr>
            </a:p>
          </p:txBody>
        </p:sp>
      </p:grpSp>
      <p:sp>
        <p:nvSpPr>
          <p:cNvPr id="189" name="Google Shape;189;p19"/>
          <p:cNvSpPr/>
          <p:nvPr/>
        </p:nvSpPr>
        <p:spPr>
          <a:xfrm>
            <a:off x="-1630103" y="-49021"/>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190" name="Google Shape;190;p19"/>
          <p:cNvGrpSpPr/>
          <p:nvPr/>
        </p:nvGrpSpPr>
        <p:grpSpPr>
          <a:xfrm>
            <a:off x="-127008" y="4615004"/>
            <a:ext cx="9398022" cy="468724"/>
            <a:chOff x="204" y="0"/>
            <a:chExt cx="25061391" cy="1249931"/>
          </a:xfrm>
        </p:grpSpPr>
        <p:grpSp>
          <p:nvGrpSpPr>
            <p:cNvPr id="191" name="Google Shape;191;p19"/>
            <p:cNvGrpSpPr/>
            <p:nvPr/>
          </p:nvGrpSpPr>
          <p:grpSpPr>
            <a:xfrm rot="5400000">
              <a:off x="12002369" y="-11663474"/>
              <a:ext cx="1249931" cy="24576878"/>
              <a:chOff x="0" y="-38100"/>
              <a:chExt cx="246900" cy="4854692"/>
            </a:xfrm>
          </p:grpSpPr>
          <p:sp>
            <p:nvSpPr>
              <p:cNvPr id="192" name="Google Shape;192;p19"/>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93" name="Google Shape;193;p19"/>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94" name="Google Shape;194;p19"/>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a:solidFill>
                    <a:srgbClr val="231F20"/>
                  </a:solidFill>
                  <a:latin typeface="Halant"/>
                  <a:ea typeface="Halant"/>
                  <a:cs typeface="Halant"/>
                  <a:sym typeface="Halant"/>
                </a:rPr>
                <a:t>5</a:t>
              </a:r>
              <a:endParaRPr sz="700"/>
            </a:p>
          </p:txBody>
        </p:sp>
        <p:cxnSp>
          <p:nvCxnSpPr>
            <p:cNvPr id="195" name="Google Shape;195;p19"/>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96" name="Google Shape;196;p19"/>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97" name="Google Shape;197;p19"/>
          <p:cNvSpPr txBox="1"/>
          <p:nvPr/>
        </p:nvSpPr>
        <p:spPr>
          <a:xfrm>
            <a:off x="794300" y="98000"/>
            <a:ext cx="7367400" cy="11697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3800">
                <a:solidFill>
                  <a:srgbClr val="231F20"/>
                </a:solidFill>
                <a:latin typeface="Halant"/>
                <a:ea typeface="Halant"/>
                <a:cs typeface="Halant"/>
                <a:sym typeface="Halant"/>
              </a:rPr>
              <a:t>INFERENCES ABOUT </a:t>
            </a:r>
            <a:r>
              <a:rPr b="1" lang="en" sz="3800">
                <a:solidFill>
                  <a:srgbClr val="231F20"/>
                </a:solidFill>
                <a:latin typeface="Halant"/>
                <a:ea typeface="Halant"/>
                <a:cs typeface="Halant"/>
                <a:sym typeface="Halant"/>
              </a:rPr>
              <a:t>PALEOLITHIC ART</a:t>
            </a:r>
            <a:endParaRPr sz="300"/>
          </a:p>
        </p:txBody>
      </p:sp>
      <p:sp>
        <p:nvSpPr>
          <p:cNvPr id="198" name="Google Shape;198;p19"/>
          <p:cNvSpPr txBox="1"/>
          <p:nvPr/>
        </p:nvSpPr>
        <p:spPr>
          <a:xfrm>
            <a:off x="202250" y="1526825"/>
            <a:ext cx="8459400" cy="2624400"/>
          </a:xfrm>
          <a:prstGeom prst="rect">
            <a:avLst/>
          </a:prstGeom>
          <a:noFill/>
          <a:ln>
            <a:noFill/>
          </a:ln>
        </p:spPr>
        <p:txBody>
          <a:bodyPr anchorCtr="0" anchor="t" bIns="91425" lIns="91425" spcFirstLastPara="1" rIns="91425" wrap="square" tIns="91425">
            <a:noAutofit/>
          </a:bodyPr>
          <a:lstStyle/>
          <a:p>
            <a:pPr indent="-336550" lvl="0" marL="457200" rtl="0" algn="l">
              <a:spcBef>
                <a:spcPts val="0"/>
              </a:spcBef>
              <a:spcAft>
                <a:spcPts val="0"/>
              </a:spcAft>
              <a:buClr>
                <a:schemeClr val="dk1"/>
              </a:buClr>
              <a:buSzPts val="1700"/>
              <a:buFont typeface="Inter"/>
              <a:buChar char="●"/>
            </a:pPr>
            <a:r>
              <a:rPr lang="en" sz="1700">
                <a:solidFill>
                  <a:schemeClr val="dk1"/>
                </a:solidFill>
                <a:latin typeface="Inter"/>
                <a:ea typeface="Inter"/>
                <a:cs typeface="Inter"/>
                <a:sym typeface="Inter"/>
              </a:rPr>
              <a:t>Bone flutes have been found in various archaeological contexts, suggesting their use in music, rituals, hunting, and communication.</a:t>
            </a:r>
            <a:endParaRPr sz="1700">
              <a:solidFill>
                <a:schemeClr val="dk1"/>
              </a:solidFill>
              <a:latin typeface="Inter"/>
              <a:ea typeface="Inter"/>
              <a:cs typeface="Inter"/>
              <a:sym typeface="Inter"/>
            </a:endParaRPr>
          </a:p>
          <a:p>
            <a:pPr indent="-336550" lvl="0" marL="457200" rtl="0" algn="l">
              <a:spcBef>
                <a:spcPts val="1000"/>
              </a:spcBef>
              <a:spcAft>
                <a:spcPts val="0"/>
              </a:spcAft>
              <a:buClr>
                <a:schemeClr val="dk1"/>
              </a:buClr>
              <a:buSzPts val="1700"/>
              <a:buFont typeface="Inter"/>
              <a:buChar char="●"/>
            </a:pPr>
            <a:r>
              <a:rPr lang="en" sz="1700">
                <a:solidFill>
                  <a:schemeClr val="dk1"/>
                </a:solidFill>
                <a:latin typeface="Inter"/>
                <a:ea typeface="Inter"/>
                <a:cs typeface="Inter"/>
                <a:sym typeface="Inter"/>
              </a:rPr>
              <a:t>Evidence of animism in the Paleolithic can be seen in cave art, where animals are frequently depicted, and in the finding of cave bear skulls, suggesting potential rituals or worship practices.</a:t>
            </a:r>
            <a:endParaRPr sz="1700">
              <a:solidFill>
                <a:schemeClr val="dk1"/>
              </a:solidFill>
              <a:latin typeface="Inter"/>
              <a:ea typeface="Inter"/>
              <a:cs typeface="Inter"/>
              <a:sym typeface="Inter"/>
            </a:endParaRPr>
          </a:p>
          <a:p>
            <a:pPr indent="-336550" lvl="0" marL="457200" rtl="0" algn="l">
              <a:spcBef>
                <a:spcPts val="1000"/>
              </a:spcBef>
              <a:spcAft>
                <a:spcPts val="1000"/>
              </a:spcAft>
              <a:buClr>
                <a:schemeClr val="dk1"/>
              </a:buClr>
              <a:buSzPts val="1700"/>
              <a:buFont typeface="Inter"/>
              <a:buChar char="●"/>
            </a:pPr>
            <a:r>
              <a:rPr lang="en" sz="1700">
                <a:solidFill>
                  <a:schemeClr val="dk1"/>
                </a:solidFill>
                <a:latin typeface="Inter"/>
                <a:ea typeface="Inter"/>
                <a:cs typeface="Inter"/>
                <a:sym typeface="Inter"/>
              </a:rPr>
              <a:t>Paleolithic female deities—often referred to as Venus figurines — suggest early humans had spiritual beliefs and symbolic thinking long before written language or cities existed.</a:t>
            </a:r>
            <a:endParaRPr sz="1700">
              <a:solidFill>
                <a:schemeClr val="dk1"/>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20"/>
          <p:cNvSpPr txBox="1"/>
          <p:nvPr/>
        </p:nvSpPr>
        <p:spPr>
          <a:xfrm>
            <a:off x="514350" y="336575"/>
            <a:ext cx="8115300" cy="369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2400">
                <a:solidFill>
                  <a:schemeClr val="dk1"/>
                </a:solidFill>
                <a:latin typeface="Halant"/>
                <a:ea typeface="Halant"/>
                <a:cs typeface="Halant"/>
                <a:sym typeface="Halant"/>
              </a:rPr>
              <a:t>CONTEXTUALIZATION GRAPHIC ORGANIZER</a:t>
            </a:r>
            <a:endParaRPr sz="100">
              <a:solidFill>
                <a:schemeClr val="dk1"/>
              </a:solidFill>
            </a:endParaRPr>
          </a:p>
        </p:txBody>
      </p:sp>
      <p:grpSp>
        <p:nvGrpSpPr>
          <p:cNvPr id="204" name="Google Shape;204;p20"/>
          <p:cNvGrpSpPr/>
          <p:nvPr/>
        </p:nvGrpSpPr>
        <p:grpSpPr>
          <a:xfrm>
            <a:off x="7892365" y="5"/>
            <a:ext cx="781313" cy="885635"/>
            <a:chOff x="0" y="-130721"/>
            <a:chExt cx="2083500" cy="2361695"/>
          </a:xfrm>
        </p:grpSpPr>
        <p:grpSp>
          <p:nvGrpSpPr>
            <p:cNvPr id="205" name="Google Shape;205;p20"/>
            <p:cNvGrpSpPr/>
            <p:nvPr/>
          </p:nvGrpSpPr>
          <p:grpSpPr>
            <a:xfrm>
              <a:off x="75599" y="-130721"/>
              <a:ext cx="1932614" cy="2361695"/>
              <a:chOff x="0" y="-47625"/>
              <a:chExt cx="704100" cy="860425"/>
            </a:xfrm>
          </p:grpSpPr>
          <p:sp>
            <p:nvSpPr>
              <p:cNvPr id="206" name="Google Shape;206;p20"/>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231F20"/>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07" name="Google Shape;207;p20"/>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08" name="Google Shape;208;p20"/>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rgbClr val="FFFFFF"/>
                  </a:solidFill>
                  <a:latin typeface="Halant"/>
                  <a:ea typeface="Halant"/>
                  <a:cs typeface="Halant"/>
                  <a:sym typeface="Halant"/>
                </a:rPr>
                <a:t>8</a:t>
              </a:r>
              <a:endParaRPr b="1" sz="2800">
                <a:solidFill>
                  <a:srgbClr val="FFFFFF"/>
                </a:solidFill>
                <a:latin typeface="Halant"/>
                <a:ea typeface="Halant"/>
                <a:cs typeface="Halant"/>
                <a:sym typeface="Halant"/>
              </a:endParaRPr>
            </a:p>
          </p:txBody>
        </p:sp>
      </p:grpSp>
      <p:sp>
        <p:nvSpPr>
          <p:cNvPr id="209" name="Google Shape;209;p20"/>
          <p:cNvSpPr/>
          <p:nvPr/>
        </p:nvSpPr>
        <p:spPr>
          <a:xfrm>
            <a:off x="4848773" y="4394085"/>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210" name="Google Shape;210;p20"/>
          <p:cNvSpPr/>
          <p:nvPr/>
        </p:nvSpPr>
        <p:spPr>
          <a:xfrm>
            <a:off x="774786" y="-902310"/>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211" name="Google Shape;211;p20"/>
          <p:cNvGrpSpPr/>
          <p:nvPr/>
        </p:nvGrpSpPr>
        <p:grpSpPr>
          <a:xfrm>
            <a:off x="92701" y="-72333"/>
            <a:ext cx="468740" cy="5216002"/>
            <a:chOff x="0" y="-38100"/>
            <a:chExt cx="246900" cy="2747433"/>
          </a:xfrm>
        </p:grpSpPr>
        <p:sp>
          <p:nvSpPr>
            <p:cNvPr id="212" name="Google Shape;212;p20"/>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213" name="Google Shape;213;p20"/>
            <p:cNvSpPr txBox="1"/>
            <p:nvPr/>
          </p:nvSpPr>
          <p:spPr>
            <a:xfrm>
              <a:off x="0" y="-38100"/>
              <a:ext cx="246900" cy="27474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14" name="Google Shape;214;p20"/>
          <p:cNvSpPr txBox="1"/>
          <p:nvPr/>
        </p:nvSpPr>
        <p:spPr>
          <a:xfrm rot="-5400000">
            <a:off x="-1411564" y="2464077"/>
            <a:ext cx="3441000" cy="2154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215" name="Google Shape;215;p20"/>
          <p:cNvCxnSpPr/>
          <p:nvPr/>
        </p:nvCxnSpPr>
        <p:spPr>
          <a:xfrm rot="10800000">
            <a:off x="324267" y="-52334"/>
            <a:ext cx="2700" cy="1498800"/>
          </a:xfrm>
          <a:prstGeom prst="straightConnector1">
            <a:avLst/>
          </a:prstGeom>
          <a:noFill/>
          <a:ln cap="flat" cmpd="sng" w="114300">
            <a:solidFill>
              <a:srgbClr val="000000"/>
            </a:solidFill>
            <a:prstDash val="solid"/>
            <a:round/>
            <a:headEnd len="sm" w="sm" type="none"/>
            <a:tailEnd len="sm" w="sm" type="none"/>
          </a:ln>
        </p:spPr>
      </p:cxnSp>
      <p:cxnSp>
        <p:nvCxnSpPr>
          <p:cNvPr id="216" name="Google Shape;216;p20"/>
          <p:cNvCxnSpPr/>
          <p:nvPr/>
        </p:nvCxnSpPr>
        <p:spPr>
          <a:xfrm rot="10800000">
            <a:off x="321947" y="3644649"/>
            <a:ext cx="2700" cy="1498800"/>
          </a:xfrm>
          <a:prstGeom prst="straightConnector1">
            <a:avLst/>
          </a:prstGeom>
          <a:noFill/>
          <a:ln cap="flat" cmpd="sng" w="114300">
            <a:solidFill>
              <a:srgbClr val="000000"/>
            </a:solidFill>
            <a:prstDash val="solid"/>
            <a:round/>
            <a:headEnd len="sm" w="sm" type="none"/>
            <a:tailEnd len="sm" w="sm" type="none"/>
          </a:ln>
        </p:spPr>
      </p:cxnSp>
      <p:sp>
        <p:nvSpPr>
          <p:cNvPr id="217" name="Google Shape;217;p20"/>
          <p:cNvSpPr txBox="1"/>
          <p:nvPr/>
        </p:nvSpPr>
        <p:spPr>
          <a:xfrm>
            <a:off x="4432374" y="1378063"/>
            <a:ext cx="4303200" cy="2747700"/>
          </a:xfrm>
          <a:prstGeom prst="rect">
            <a:avLst/>
          </a:prstGeom>
          <a:noFill/>
          <a:ln>
            <a:noFill/>
          </a:ln>
        </p:spPr>
        <p:txBody>
          <a:bodyPr anchorCtr="0" anchor="t" bIns="45725" lIns="45725" spcFirstLastPara="1" rIns="45725" wrap="square" tIns="45725">
            <a:spAutoFit/>
          </a:bodyPr>
          <a:lstStyle/>
          <a:p>
            <a:pPr indent="0" lvl="0" marL="0" rtl="0" algn="l">
              <a:spcBef>
                <a:spcPts val="0"/>
              </a:spcBef>
              <a:spcAft>
                <a:spcPts val="0"/>
              </a:spcAft>
              <a:buNone/>
            </a:pPr>
            <a:r>
              <a:rPr b="1" lang="en" sz="2000">
                <a:solidFill>
                  <a:schemeClr val="dk1"/>
                </a:solidFill>
                <a:latin typeface="Inter"/>
                <a:ea typeface="Inter"/>
                <a:cs typeface="Inter"/>
                <a:sym typeface="Inter"/>
              </a:rPr>
              <a:t>Discuss:</a:t>
            </a:r>
            <a:endParaRPr b="1" sz="2000">
              <a:solidFill>
                <a:schemeClr val="dk1"/>
              </a:solidFill>
              <a:latin typeface="Inter"/>
              <a:ea typeface="Inter"/>
              <a:cs typeface="Inter"/>
              <a:sym typeface="Inter"/>
            </a:endParaRPr>
          </a:p>
          <a:p>
            <a:pPr indent="0" lvl="0" marL="0" rtl="0" algn="l">
              <a:spcBef>
                <a:spcPts val="500"/>
              </a:spcBef>
              <a:spcAft>
                <a:spcPts val="0"/>
              </a:spcAft>
              <a:buNone/>
            </a:pPr>
            <a:r>
              <a:rPr lang="en" sz="2000">
                <a:solidFill>
                  <a:schemeClr val="dk1"/>
                </a:solidFill>
                <a:latin typeface="Inter"/>
                <a:ea typeface="Inter"/>
                <a:cs typeface="Inter"/>
                <a:sym typeface="Inter"/>
              </a:rPr>
              <a:t>After completing the graphic organizer, discuss with your partner:</a:t>
            </a:r>
            <a:endParaRPr sz="2000">
              <a:solidFill>
                <a:schemeClr val="dk1"/>
              </a:solidFill>
              <a:latin typeface="Inter"/>
              <a:ea typeface="Inter"/>
              <a:cs typeface="Inter"/>
              <a:sym typeface="Inter"/>
            </a:endParaRPr>
          </a:p>
          <a:p>
            <a:pPr indent="0" lvl="0" marL="0" rtl="0" algn="l">
              <a:spcBef>
                <a:spcPts val="500"/>
              </a:spcBef>
              <a:spcAft>
                <a:spcPts val="0"/>
              </a:spcAft>
              <a:buNone/>
            </a:pPr>
            <a:r>
              <a:t/>
            </a:r>
            <a:endParaRPr sz="2000">
              <a:solidFill>
                <a:schemeClr val="dk1"/>
              </a:solidFill>
              <a:latin typeface="Inter"/>
              <a:ea typeface="Inter"/>
              <a:cs typeface="Inter"/>
              <a:sym typeface="Inter"/>
            </a:endParaRPr>
          </a:p>
          <a:p>
            <a:pPr indent="0" lvl="0" marL="0" rtl="0" algn="ctr">
              <a:spcBef>
                <a:spcPts val="500"/>
              </a:spcBef>
              <a:spcAft>
                <a:spcPts val="500"/>
              </a:spcAft>
              <a:buNone/>
            </a:pPr>
            <a:r>
              <a:rPr b="1" i="1" lang="en" sz="2000">
                <a:solidFill>
                  <a:schemeClr val="dk1"/>
                </a:solidFill>
                <a:latin typeface="Inter"/>
                <a:ea typeface="Inter"/>
                <a:cs typeface="Inter"/>
                <a:sym typeface="Inter"/>
              </a:rPr>
              <a:t>Why do you think there is no true political or economic context during this time period?</a:t>
            </a:r>
            <a:endParaRPr b="1" i="1" sz="2000">
              <a:solidFill>
                <a:schemeClr val="dk1"/>
              </a:solidFill>
              <a:latin typeface="Inter"/>
              <a:ea typeface="Inter"/>
              <a:cs typeface="Inter"/>
              <a:sym typeface="Inter"/>
            </a:endParaRPr>
          </a:p>
        </p:txBody>
      </p:sp>
      <p:pic>
        <p:nvPicPr>
          <p:cNvPr id="218" name="Google Shape;218;p20" title="DC 9th_ U2L4 Printable Student Worksheet (4).png"/>
          <p:cNvPicPr preferRelativeResize="0"/>
          <p:nvPr/>
        </p:nvPicPr>
        <p:blipFill>
          <a:blip r:embed="rId4">
            <a:alphaModFix/>
          </a:blip>
          <a:stretch>
            <a:fillRect/>
          </a:stretch>
        </p:blipFill>
        <p:spPr>
          <a:xfrm>
            <a:off x="925556" y="901947"/>
            <a:ext cx="3143862" cy="4068546"/>
          </a:xfrm>
          <a:prstGeom prst="rect">
            <a:avLst/>
          </a:prstGeom>
          <a:noFill/>
          <a:ln cap="flat" cmpd="sng" w="28575">
            <a:solidFill>
              <a:schemeClr val="dk1"/>
            </a:solidFill>
            <a:prstDash val="solid"/>
            <a:round/>
            <a:headEnd len="sm" w="sm" type="none"/>
            <a:tailEnd len="sm" w="sm" type="none"/>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